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262" r:id="rId2"/>
    <p:sldId id="263" r:id="rId3"/>
    <p:sldId id="264" r:id="rId4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3E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68" autoAdjust="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1344" y="72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81191-F21A-4FB1-837C-927F0982268E}" type="datetimeFigureOut">
              <a:rPr lang="en-GB" smtClean="0"/>
              <a:t>11/09/2019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6AFACA-AAF0-448B-A68B-A6569D9C82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1016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AFACA-AAF0-448B-A68B-A6569D9C82C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42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AFACA-AAF0-448B-A68B-A6569D9C82C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6666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AFACA-AAF0-448B-A68B-A6569D9C82C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444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7"/>
            <a:ext cx="84201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57D3F-0899-2044-ACC2-EFCAEDDA1C34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CEA0B-D310-D34A-BC19-B21D34E99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684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57D3F-0899-2044-ACC2-EFCAEDDA1C34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CEA0B-D310-D34A-BC19-B21D34E99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33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86387" y="396875"/>
            <a:ext cx="1671638" cy="845185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1477" y="396875"/>
            <a:ext cx="4849813" cy="845185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57D3F-0899-2044-ACC2-EFCAEDDA1C34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CEA0B-D310-D34A-BC19-B21D34E99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58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57D3F-0899-2044-ACC2-EFCAEDDA1C34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CEA0B-D310-D34A-BC19-B21D34E99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538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5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57D3F-0899-2044-ACC2-EFCAEDDA1C34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CEA0B-D310-D34A-BC19-B21D34E99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35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7" y="2311402"/>
            <a:ext cx="3260725" cy="6537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97302" y="2311402"/>
            <a:ext cx="3260725" cy="6537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57D3F-0899-2044-ACC2-EFCAEDDA1C34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CEA0B-D310-D34A-BC19-B21D34E99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392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2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2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3" y="1535113"/>
            <a:ext cx="43785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3" y="2174875"/>
            <a:ext cx="43785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57D3F-0899-2044-ACC2-EFCAEDDA1C34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CEA0B-D310-D34A-BC19-B21D34E99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485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57D3F-0899-2044-ACC2-EFCAEDDA1C34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CEA0B-D310-D34A-BC19-B21D34E99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80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57D3F-0899-2044-ACC2-EFCAEDDA1C34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CEA0B-D310-D34A-BC19-B21D34E99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523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52"/>
            <a:ext cx="553773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2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57D3F-0899-2044-ACC2-EFCAEDDA1C34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CEA0B-D310-D34A-BC19-B21D34E99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27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57D3F-0899-2044-ACC2-EFCAEDDA1C34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CEA0B-D310-D34A-BC19-B21D34E99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70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2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57D3F-0899-2044-ACC2-EFCAEDDA1C34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2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2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CEA0B-D310-D34A-BC19-B21D34E99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765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o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313" y="-917024"/>
            <a:ext cx="5047687" cy="7143113"/>
          </a:xfrm>
          <a:prstGeom prst="rect">
            <a:avLst/>
          </a:prstGeom>
        </p:spPr>
      </p:pic>
      <p:pic>
        <p:nvPicPr>
          <p:cNvPr id="15" name="Picture 14" descr="ABiS-logo-2-RG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822" y="-106431"/>
            <a:ext cx="4820933" cy="482926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81107" y="3594696"/>
            <a:ext cx="48241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Raleway"/>
                <a:cs typeface="Raleway"/>
              </a:rPr>
              <a:t>Lorem</a:t>
            </a:r>
            <a:r>
              <a:rPr lang="en-US" sz="1400" dirty="0">
                <a:latin typeface="Raleway"/>
                <a:cs typeface="Raleway"/>
              </a:rPr>
              <a:t> </a:t>
            </a:r>
            <a:r>
              <a:rPr lang="en-US" sz="1400" dirty="0" err="1">
                <a:latin typeface="Raleway"/>
                <a:cs typeface="Raleway"/>
              </a:rPr>
              <a:t>ipsum</a:t>
            </a:r>
            <a:r>
              <a:rPr lang="en-US" sz="1400" dirty="0">
                <a:latin typeface="Raleway"/>
                <a:cs typeface="Raleway"/>
              </a:rPr>
              <a:t> dolor sit </a:t>
            </a:r>
            <a:r>
              <a:rPr lang="en-US" sz="1400" dirty="0" err="1">
                <a:latin typeface="Raleway"/>
                <a:cs typeface="Raleway"/>
              </a:rPr>
              <a:t>amet</a:t>
            </a:r>
            <a:r>
              <a:rPr lang="en-US" sz="1400" dirty="0">
                <a:latin typeface="Raleway"/>
                <a:cs typeface="Raleway"/>
              </a:rPr>
              <a:t>, </a:t>
            </a:r>
            <a:r>
              <a:rPr lang="en-US" sz="1400" dirty="0" err="1">
                <a:latin typeface="Raleway"/>
                <a:cs typeface="Raleway"/>
              </a:rPr>
              <a:t>ea</a:t>
            </a:r>
            <a:r>
              <a:rPr lang="en-US" sz="1400" dirty="0">
                <a:latin typeface="Raleway"/>
                <a:cs typeface="Raleway"/>
              </a:rPr>
              <a:t> </a:t>
            </a:r>
            <a:r>
              <a:rPr lang="en-US" sz="1400" dirty="0" err="1">
                <a:latin typeface="Raleway"/>
                <a:cs typeface="Raleway"/>
              </a:rPr>
              <a:t>choro</a:t>
            </a:r>
            <a:r>
              <a:rPr lang="en-US" sz="1400" dirty="0">
                <a:latin typeface="Raleway"/>
                <a:cs typeface="Raleway"/>
              </a:rPr>
              <a:t> </a:t>
            </a:r>
            <a:r>
              <a:rPr lang="en-US" sz="1400" dirty="0" err="1">
                <a:latin typeface="Raleway"/>
                <a:cs typeface="Raleway"/>
              </a:rPr>
              <a:t>probatus</a:t>
            </a:r>
            <a:r>
              <a:rPr lang="en-US" sz="1400" dirty="0">
                <a:latin typeface="Raleway"/>
                <a:cs typeface="Raleway"/>
              </a:rPr>
              <a:t> quo, </a:t>
            </a:r>
            <a:r>
              <a:rPr lang="en-US" sz="1400" dirty="0" err="1">
                <a:latin typeface="Raleway"/>
                <a:cs typeface="Raleway"/>
              </a:rPr>
              <a:t>te</a:t>
            </a:r>
            <a:r>
              <a:rPr lang="en-US" sz="1400" dirty="0">
                <a:latin typeface="Raleway"/>
                <a:cs typeface="Raleway"/>
              </a:rPr>
              <a:t> sit </a:t>
            </a:r>
            <a:r>
              <a:rPr lang="en-US" sz="1400" dirty="0" err="1">
                <a:latin typeface="Raleway"/>
                <a:cs typeface="Raleway"/>
              </a:rPr>
              <a:t>etiam</a:t>
            </a:r>
            <a:r>
              <a:rPr lang="en-US" sz="1400" dirty="0">
                <a:latin typeface="Raleway"/>
                <a:cs typeface="Raleway"/>
              </a:rPr>
              <a:t> </a:t>
            </a:r>
            <a:r>
              <a:rPr lang="en-US" sz="1400" dirty="0" err="1">
                <a:latin typeface="Raleway"/>
                <a:cs typeface="Raleway"/>
              </a:rPr>
              <a:t>deleniti</a:t>
            </a:r>
            <a:r>
              <a:rPr lang="en-US" sz="1400" dirty="0">
                <a:latin typeface="Raleway"/>
                <a:cs typeface="Raleway"/>
              </a:rPr>
              <a:t>, ne </a:t>
            </a:r>
            <a:r>
              <a:rPr lang="en-US" sz="1400" dirty="0" err="1">
                <a:latin typeface="Raleway"/>
                <a:cs typeface="Raleway"/>
              </a:rPr>
              <a:t>ius</a:t>
            </a:r>
            <a:r>
              <a:rPr lang="en-US" sz="1400" dirty="0">
                <a:latin typeface="Raleway"/>
                <a:cs typeface="Raleway"/>
              </a:rPr>
              <a:t> </a:t>
            </a:r>
            <a:r>
              <a:rPr lang="en-US" sz="1400" dirty="0" err="1">
                <a:latin typeface="Raleway"/>
                <a:cs typeface="Raleway"/>
              </a:rPr>
              <a:t>habeo</a:t>
            </a:r>
            <a:r>
              <a:rPr lang="en-US" sz="1400" dirty="0">
                <a:latin typeface="Raleway"/>
                <a:cs typeface="Raleway"/>
              </a:rPr>
              <a:t> </a:t>
            </a:r>
            <a:r>
              <a:rPr lang="en-US" sz="1400" dirty="0" err="1">
                <a:latin typeface="Raleway"/>
                <a:cs typeface="Raleway"/>
              </a:rPr>
              <a:t>rebum</a:t>
            </a:r>
            <a:r>
              <a:rPr lang="en-US" sz="1400" dirty="0">
                <a:latin typeface="Raleway"/>
                <a:cs typeface="Raleway"/>
              </a:rPr>
              <a:t> </a:t>
            </a:r>
            <a:r>
              <a:rPr lang="en-US" sz="1400" dirty="0" err="1">
                <a:latin typeface="Raleway"/>
                <a:cs typeface="Raleway"/>
              </a:rPr>
              <a:t>adipiscing</a:t>
            </a:r>
            <a:r>
              <a:rPr lang="en-US" sz="1400" dirty="0">
                <a:latin typeface="Raleway"/>
                <a:cs typeface="Raleway"/>
              </a:rPr>
              <a:t>. </a:t>
            </a:r>
            <a:r>
              <a:rPr lang="en-US" sz="1400" dirty="0" err="1">
                <a:latin typeface="Raleway"/>
                <a:cs typeface="Raleway"/>
              </a:rPr>
              <a:t>Movet</a:t>
            </a:r>
            <a:r>
              <a:rPr lang="en-US" sz="1400" dirty="0">
                <a:latin typeface="Raleway"/>
                <a:cs typeface="Raleway"/>
              </a:rPr>
              <a:t> </a:t>
            </a:r>
            <a:r>
              <a:rPr lang="en-US" sz="1400" dirty="0" err="1">
                <a:latin typeface="Raleway"/>
                <a:cs typeface="Raleway"/>
              </a:rPr>
              <a:t>nonumes</a:t>
            </a:r>
            <a:r>
              <a:rPr lang="en-US" sz="1400" dirty="0">
                <a:latin typeface="Raleway"/>
                <a:cs typeface="Raleway"/>
              </a:rPr>
              <a:t> id quo, </a:t>
            </a:r>
            <a:r>
              <a:rPr lang="en-US" sz="1400" dirty="0" err="1">
                <a:latin typeface="Raleway"/>
                <a:cs typeface="Raleway"/>
              </a:rPr>
              <a:t>eirmod</a:t>
            </a:r>
            <a:r>
              <a:rPr lang="en-US" sz="1400" dirty="0">
                <a:latin typeface="Raleway"/>
                <a:cs typeface="Raleway"/>
              </a:rPr>
              <a:t> </a:t>
            </a:r>
            <a:r>
              <a:rPr lang="en-US" sz="1400" dirty="0" err="1">
                <a:latin typeface="Raleway"/>
                <a:cs typeface="Raleway"/>
              </a:rPr>
              <a:t>perpetua</a:t>
            </a:r>
            <a:r>
              <a:rPr lang="en-US" sz="1400" dirty="0">
                <a:latin typeface="Raleway"/>
                <a:cs typeface="Raleway"/>
              </a:rPr>
              <a:t> </a:t>
            </a:r>
            <a:r>
              <a:rPr lang="en-US" sz="1400" dirty="0" err="1">
                <a:latin typeface="Raleway"/>
                <a:cs typeface="Raleway"/>
              </a:rPr>
              <a:t>ea</a:t>
            </a:r>
            <a:r>
              <a:rPr lang="en-US" sz="1400" dirty="0">
                <a:latin typeface="Raleway"/>
                <a:cs typeface="Raleway"/>
              </a:rPr>
              <a:t> quo. In </a:t>
            </a:r>
            <a:r>
              <a:rPr lang="en-US" sz="1400" dirty="0" err="1">
                <a:latin typeface="Raleway"/>
                <a:cs typeface="Raleway"/>
              </a:rPr>
              <a:t>adipisci</a:t>
            </a:r>
            <a:r>
              <a:rPr lang="en-US" sz="1400" dirty="0">
                <a:latin typeface="Raleway"/>
                <a:cs typeface="Raleway"/>
              </a:rPr>
              <a:t> </a:t>
            </a:r>
            <a:r>
              <a:rPr lang="en-US" sz="1400" dirty="0" err="1">
                <a:latin typeface="Raleway"/>
                <a:cs typeface="Raleway"/>
              </a:rPr>
              <a:t>dissentiet</a:t>
            </a:r>
            <a:r>
              <a:rPr lang="en-US" sz="1400" dirty="0">
                <a:latin typeface="Raleway"/>
                <a:cs typeface="Raleway"/>
              </a:rPr>
              <a:t> </a:t>
            </a:r>
            <a:r>
              <a:rPr lang="en-US" sz="1400" dirty="0" err="1">
                <a:latin typeface="Raleway"/>
                <a:cs typeface="Raleway"/>
              </a:rPr>
              <a:t>appellantur</a:t>
            </a:r>
            <a:r>
              <a:rPr lang="en-US" sz="1400" dirty="0">
                <a:latin typeface="Raleway"/>
                <a:cs typeface="Raleway"/>
              </a:rPr>
              <a:t> </a:t>
            </a:r>
            <a:r>
              <a:rPr lang="en-US" sz="1400" dirty="0" err="1">
                <a:latin typeface="Raleway"/>
                <a:cs typeface="Raleway"/>
              </a:rPr>
              <a:t>nec</a:t>
            </a:r>
            <a:r>
              <a:rPr lang="en-US" sz="1400" dirty="0">
                <a:latin typeface="Raleway"/>
                <a:cs typeface="Raleway"/>
              </a:rPr>
              <a:t>. </a:t>
            </a:r>
            <a:r>
              <a:rPr lang="en-US" sz="1400" dirty="0" err="1">
                <a:latin typeface="Raleway"/>
                <a:cs typeface="Raleway"/>
              </a:rPr>
              <a:t>Eu</a:t>
            </a:r>
            <a:r>
              <a:rPr lang="en-US" sz="1400" dirty="0">
                <a:latin typeface="Raleway"/>
                <a:cs typeface="Raleway"/>
              </a:rPr>
              <a:t> </a:t>
            </a:r>
            <a:r>
              <a:rPr lang="en-US" sz="1400" dirty="0" err="1">
                <a:latin typeface="Raleway"/>
                <a:cs typeface="Raleway"/>
              </a:rPr>
              <a:t>mel</a:t>
            </a:r>
            <a:r>
              <a:rPr lang="en-US" sz="1400" dirty="0">
                <a:latin typeface="Raleway"/>
                <a:cs typeface="Raleway"/>
              </a:rPr>
              <a:t> </a:t>
            </a:r>
            <a:r>
              <a:rPr lang="en-US" sz="1400" dirty="0" err="1">
                <a:latin typeface="Raleway"/>
                <a:cs typeface="Raleway"/>
              </a:rPr>
              <a:t>aliquid</a:t>
            </a:r>
            <a:r>
              <a:rPr lang="en-US" sz="1400" dirty="0">
                <a:latin typeface="Raleway"/>
                <a:cs typeface="Raleway"/>
              </a:rPr>
              <a:t> </a:t>
            </a:r>
            <a:r>
              <a:rPr lang="en-US" sz="1400" dirty="0" err="1">
                <a:latin typeface="Raleway"/>
                <a:cs typeface="Raleway"/>
              </a:rPr>
              <a:t>appareat</a:t>
            </a:r>
            <a:r>
              <a:rPr lang="en-US" sz="1400" dirty="0">
                <a:latin typeface="Raleway"/>
                <a:cs typeface="Raleway"/>
              </a:rPr>
              <a:t> </a:t>
            </a:r>
            <a:r>
              <a:rPr lang="en-US" sz="1400" dirty="0" err="1">
                <a:latin typeface="Raleway"/>
                <a:cs typeface="Raleway"/>
              </a:rPr>
              <a:t>abhorreant</a:t>
            </a:r>
            <a:r>
              <a:rPr lang="en-US" sz="1400" dirty="0">
                <a:latin typeface="Raleway"/>
                <a:cs typeface="Raleway"/>
              </a:rPr>
              <a:t>, ne </a:t>
            </a:r>
            <a:r>
              <a:rPr lang="en-US" sz="1400" dirty="0" err="1">
                <a:latin typeface="Raleway"/>
                <a:cs typeface="Raleway"/>
              </a:rPr>
              <a:t>vero</a:t>
            </a:r>
            <a:r>
              <a:rPr lang="en-US" sz="1400" dirty="0">
                <a:latin typeface="Raleway"/>
                <a:cs typeface="Raleway"/>
              </a:rPr>
              <a:t> </a:t>
            </a:r>
            <a:r>
              <a:rPr lang="en-US" sz="1400" dirty="0" err="1">
                <a:latin typeface="Raleway"/>
                <a:cs typeface="Raleway"/>
              </a:rPr>
              <a:t>quaeque</a:t>
            </a:r>
            <a:r>
              <a:rPr lang="en-US" sz="1400" dirty="0">
                <a:latin typeface="Raleway"/>
                <a:cs typeface="Raleway"/>
              </a:rPr>
              <a:t> </a:t>
            </a:r>
            <a:r>
              <a:rPr lang="en-US" sz="1400" dirty="0" err="1">
                <a:latin typeface="Raleway"/>
                <a:cs typeface="Raleway"/>
              </a:rPr>
              <a:t>assueverit</a:t>
            </a:r>
            <a:r>
              <a:rPr lang="en-US" sz="1400" dirty="0">
                <a:latin typeface="Raleway"/>
                <a:cs typeface="Raleway"/>
              </a:rPr>
              <a:t> sea, </a:t>
            </a:r>
            <a:r>
              <a:rPr lang="en-US" sz="1400" dirty="0" err="1">
                <a:latin typeface="Raleway"/>
                <a:cs typeface="Raleway"/>
              </a:rPr>
              <a:t>ius</a:t>
            </a:r>
            <a:r>
              <a:rPr lang="en-US" sz="1400" dirty="0">
                <a:latin typeface="Raleway"/>
                <a:cs typeface="Raleway"/>
              </a:rPr>
              <a:t> </a:t>
            </a:r>
            <a:r>
              <a:rPr lang="en-US" sz="1400" dirty="0" err="1">
                <a:latin typeface="Raleway"/>
                <a:cs typeface="Raleway"/>
              </a:rPr>
              <a:t>justo</a:t>
            </a:r>
            <a:r>
              <a:rPr lang="en-US" sz="1400" dirty="0">
                <a:latin typeface="Raleway"/>
                <a:cs typeface="Raleway"/>
              </a:rPr>
              <a:t> </a:t>
            </a:r>
            <a:r>
              <a:rPr lang="en-US" sz="1400" dirty="0" err="1">
                <a:latin typeface="Raleway"/>
                <a:cs typeface="Raleway"/>
              </a:rPr>
              <a:t>illum</a:t>
            </a:r>
            <a:r>
              <a:rPr lang="en-US" sz="1400" dirty="0">
                <a:latin typeface="Raleway"/>
                <a:cs typeface="Raleway"/>
              </a:rPr>
              <a:t> </a:t>
            </a:r>
            <a:r>
              <a:rPr lang="en-US" sz="1400" dirty="0" err="1">
                <a:latin typeface="Raleway"/>
                <a:cs typeface="Raleway"/>
              </a:rPr>
              <a:t>voluptatibus</a:t>
            </a:r>
            <a:r>
              <a:rPr lang="en-US" sz="1400" dirty="0">
                <a:latin typeface="Raleway"/>
                <a:cs typeface="Raleway"/>
              </a:rPr>
              <a:t> </a:t>
            </a:r>
            <a:r>
              <a:rPr lang="en-US" sz="1400" dirty="0" err="1">
                <a:latin typeface="Raleway"/>
                <a:cs typeface="Raleway"/>
              </a:rPr>
              <a:t>eu</a:t>
            </a:r>
            <a:r>
              <a:rPr lang="en-US" sz="1400" dirty="0">
                <a:latin typeface="Raleway"/>
                <a:cs typeface="Raleway"/>
              </a:rPr>
              <a:t>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1107" y="5029258"/>
            <a:ext cx="56518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Raleway"/>
                <a:cs typeface="Raleway"/>
              </a:rPr>
              <a:t>Info: date</a:t>
            </a:r>
          </a:p>
          <a:p>
            <a:r>
              <a:rPr lang="en-US" sz="1400" b="1" dirty="0">
                <a:latin typeface="Raleway"/>
                <a:cs typeface="Raleway"/>
              </a:rPr>
              <a:t>Info: time</a:t>
            </a:r>
          </a:p>
          <a:p>
            <a:r>
              <a:rPr lang="en-US" sz="1400" b="1" dirty="0">
                <a:latin typeface="Raleway"/>
                <a:cs typeface="Raleway"/>
              </a:rPr>
              <a:t>Info: place</a:t>
            </a:r>
          </a:p>
        </p:txBody>
      </p:sp>
      <p:pic>
        <p:nvPicPr>
          <p:cNvPr id="8" name="Picture 7" descr="ABiS-lockup.png">
            <a:extLst>
              <a:ext uri="{FF2B5EF4-FFF2-40B4-BE49-F238E27FC236}">
                <a16:creationId xmlns:a16="http://schemas.microsoft.com/office/drawing/2014/main" id="{A66CF4AE-7AA4-486A-8476-2DEBE01357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2"/>
          <a:stretch/>
        </p:blipFill>
        <p:spPr>
          <a:xfrm>
            <a:off x="1521427" y="6078031"/>
            <a:ext cx="938648" cy="5699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1F038B-D9BA-4FC5-B1A2-3B6BA89B8C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9861" y="6045389"/>
            <a:ext cx="2106470" cy="6025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61B297-73F4-414C-81B0-96D7907272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804" y="6122100"/>
            <a:ext cx="1210893" cy="39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87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BiS-logo-2-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427" y="-106431"/>
            <a:ext cx="2711502" cy="271618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21427" y="2725314"/>
            <a:ext cx="74402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Raleway"/>
                <a:cs typeface="Raleway"/>
              </a:rPr>
              <a:t>Lorem</a:t>
            </a:r>
            <a:r>
              <a:rPr lang="en-US" sz="1400" dirty="0">
                <a:latin typeface="Raleway"/>
                <a:cs typeface="Raleway"/>
              </a:rPr>
              <a:t> </a:t>
            </a:r>
            <a:r>
              <a:rPr lang="en-US" sz="1400" dirty="0" err="1">
                <a:latin typeface="Raleway"/>
                <a:cs typeface="Raleway"/>
              </a:rPr>
              <a:t>ipsum</a:t>
            </a:r>
            <a:r>
              <a:rPr lang="en-US" sz="1400" dirty="0">
                <a:latin typeface="Raleway"/>
                <a:cs typeface="Raleway"/>
              </a:rPr>
              <a:t> dolor sit </a:t>
            </a:r>
            <a:r>
              <a:rPr lang="en-US" sz="1400" dirty="0" err="1">
                <a:latin typeface="Raleway"/>
                <a:cs typeface="Raleway"/>
              </a:rPr>
              <a:t>amet</a:t>
            </a:r>
            <a:r>
              <a:rPr lang="en-US" sz="1400" dirty="0">
                <a:latin typeface="Raleway"/>
                <a:cs typeface="Raleway"/>
              </a:rPr>
              <a:t>, </a:t>
            </a:r>
            <a:r>
              <a:rPr lang="en-US" sz="1400" dirty="0" err="1">
                <a:latin typeface="Raleway"/>
                <a:cs typeface="Raleway"/>
              </a:rPr>
              <a:t>ea</a:t>
            </a:r>
            <a:r>
              <a:rPr lang="en-US" sz="1400" dirty="0">
                <a:latin typeface="Raleway"/>
                <a:cs typeface="Raleway"/>
              </a:rPr>
              <a:t> </a:t>
            </a:r>
            <a:r>
              <a:rPr lang="en-US" sz="1400" dirty="0" err="1">
                <a:latin typeface="Raleway"/>
                <a:cs typeface="Raleway"/>
              </a:rPr>
              <a:t>choro</a:t>
            </a:r>
            <a:r>
              <a:rPr lang="en-US" sz="1400" dirty="0">
                <a:latin typeface="Raleway"/>
                <a:cs typeface="Raleway"/>
              </a:rPr>
              <a:t> </a:t>
            </a:r>
            <a:r>
              <a:rPr lang="en-US" sz="1400" dirty="0" err="1">
                <a:latin typeface="Raleway"/>
                <a:cs typeface="Raleway"/>
              </a:rPr>
              <a:t>probatus</a:t>
            </a:r>
            <a:r>
              <a:rPr lang="en-US" sz="1400" dirty="0">
                <a:latin typeface="Raleway"/>
                <a:cs typeface="Raleway"/>
              </a:rPr>
              <a:t> quo, </a:t>
            </a:r>
            <a:r>
              <a:rPr lang="en-US" sz="1400" dirty="0" err="1">
                <a:latin typeface="Raleway"/>
                <a:cs typeface="Raleway"/>
              </a:rPr>
              <a:t>te</a:t>
            </a:r>
            <a:r>
              <a:rPr lang="en-US" sz="1400" dirty="0">
                <a:latin typeface="Raleway"/>
                <a:cs typeface="Raleway"/>
              </a:rPr>
              <a:t> sit </a:t>
            </a:r>
            <a:r>
              <a:rPr lang="en-US" sz="1400" dirty="0" err="1">
                <a:latin typeface="Raleway"/>
                <a:cs typeface="Raleway"/>
              </a:rPr>
              <a:t>etiam</a:t>
            </a:r>
            <a:r>
              <a:rPr lang="en-US" sz="1400" dirty="0">
                <a:latin typeface="Raleway"/>
                <a:cs typeface="Raleway"/>
              </a:rPr>
              <a:t> </a:t>
            </a:r>
            <a:r>
              <a:rPr lang="en-US" sz="1400" dirty="0" err="1">
                <a:latin typeface="Raleway"/>
                <a:cs typeface="Raleway"/>
              </a:rPr>
              <a:t>deleniti</a:t>
            </a:r>
            <a:r>
              <a:rPr lang="en-US" sz="1400" dirty="0">
                <a:latin typeface="Raleway"/>
                <a:cs typeface="Raleway"/>
              </a:rPr>
              <a:t>, ne </a:t>
            </a:r>
            <a:r>
              <a:rPr lang="en-US" sz="1400" dirty="0" err="1">
                <a:latin typeface="Raleway"/>
                <a:cs typeface="Raleway"/>
              </a:rPr>
              <a:t>ius</a:t>
            </a:r>
            <a:r>
              <a:rPr lang="en-US" sz="1400" dirty="0">
                <a:latin typeface="Raleway"/>
                <a:cs typeface="Raleway"/>
              </a:rPr>
              <a:t> </a:t>
            </a:r>
            <a:r>
              <a:rPr lang="en-US" sz="1400" dirty="0" err="1">
                <a:latin typeface="Raleway"/>
                <a:cs typeface="Raleway"/>
              </a:rPr>
              <a:t>habeo</a:t>
            </a:r>
            <a:r>
              <a:rPr lang="en-US" sz="1400" dirty="0">
                <a:latin typeface="Raleway"/>
                <a:cs typeface="Raleway"/>
              </a:rPr>
              <a:t> </a:t>
            </a:r>
            <a:r>
              <a:rPr lang="en-US" sz="1400" dirty="0" err="1">
                <a:latin typeface="Raleway"/>
                <a:cs typeface="Raleway"/>
              </a:rPr>
              <a:t>rebum</a:t>
            </a:r>
            <a:r>
              <a:rPr lang="en-US" sz="1400" dirty="0">
                <a:latin typeface="Raleway"/>
                <a:cs typeface="Raleway"/>
              </a:rPr>
              <a:t> </a:t>
            </a:r>
            <a:r>
              <a:rPr lang="en-US" sz="1400" dirty="0" err="1">
                <a:latin typeface="Raleway"/>
                <a:cs typeface="Raleway"/>
              </a:rPr>
              <a:t>adipiscing</a:t>
            </a:r>
            <a:r>
              <a:rPr lang="en-US" sz="1400" dirty="0">
                <a:latin typeface="Raleway"/>
                <a:cs typeface="Raleway"/>
              </a:rPr>
              <a:t>. </a:t>
            </a:r>
            <a:r>
              <a:rPr lang="en-US" sz="1400" dirty="0" err="1">
                <a:latin typeface="Raleway"/>
                <a:cs typeface="Raleway"/>
              </a:rPr>
              <a:t>Movet</a:t>
            </a:r>
            <a:r>
              <a:rPr lang="en-US" sz="1400" dirty="0">
                <a:latin typeface="Raleway"/>
                <a:cs typeface="Raleway"/>
              </a:rPr>
              <a:t> </a:t>
            </a:r>
            <a:r>
              <a:rPr lang="en-US" sz="1400" dirty="0" err="1">
                <a:latin typeface="Raleway"/>
                <a:cs typeface="Raleway"/>
              </a:rPr>
              <a:t>nonumes</a:t>
            </a:r>
            <a:r>
              <a:rPr lang="en-US" sz="1400" dirty="0">
                <a:latin typeface="Raleway"/>
                <a:cs typeface="Raleway"/>
              </a:rPr>
              <a:t> id quo, </a:t>
            </a:r>
            <a:r>
              <a:rPr lang="en-US" sz="1400" dirty="0" err="1">
                <a:latin typeface="Raleway"/>
                <a:cs typeface="Raleway"/>
              </a:rPr>
              <a:t>eirmod</a:t>
            </a:r>
            <a:r>
              <a:rPr lang="en-US" sz="1400" dirty="0">
                <a:latin typeface="Raleway"/>
                <a:cs typeface="Raleway"/>
              </a:rPr>
              <a:t> </a:t>
            </a:r>
            <a:r>
              <a:rPr lang="en-US" sz="1400" dirty="0" err="1">
                <a:latin typeface="Raleway"/>
                <a:cs typeface="Raleway"/>
              </a:rPr>
              <a:t>perpetua</a:t>
            </a:r>
            <a:r>
              <a:rPr lang="en-US" sz="1400" dirty="0">
                <a:latin typeface="Raleway"/>
                <a:cs typeface="Raleway"/>
              </a:rPr>
              <a:t> </a:t>
            </a:r>
            <a:r>
              <a:rPr lang="en-US" sz="1400" dirty="0" err="1">
                <a:latin typeface="Raleway"/>
                <a:cs typeface="Raleway"/>
              </a:rPr>
              <a:t>ea</a:t>
            </a:r>
            <a:r>
              <a:rPr lang="en-US" sz="1400" dirty="0">
                <a:latin typeface="Raleway"/>
                <a:cs typeface="Raleway"/>
              </a:rPr>
              <a:t> quo. In </a:t>
            </a:r>
            <a:r>
              <a:rPr lang="en-US" sz="1400" dirty="0" err="1">
                <a:latin typeface="Raleway"/>
                <a:cs typeface="Raleway"/>
              </a:rPr>
              <a:t>aipisci</a:t>
            </a:r>
            <a:r>
              <a:rPr lang="en-US" sz="1400" dirty="0">
                <a:latin typeface="Raleway"/>
                <a:cs typeface="Raleway"/>
              </a:rPr>
              <a:t> </a:t>
            </a:r>
            <a:r>
              <a:rPr lang="en-US" sz="1400" dirty="0" err="1">
                <a:latin typeface="Raleway"/>
                <a:cs typeface="Raleway"/>
              </a:rPr>
              <a:t>dissentiet</a:t>
            </a:r>
            <a:r>
              <a:rPr lang="en-US" sz="1400" dirty="0">
                <a:latin typeface="Raleway"/>
                <a:cs typeface="Raleway"/>
              </a:rPr>
              <a:t> </a:t>
            </a:r>
            <a:r>
              <a:rPr lang="en-US" sz="1400" dirty="0" err="1">
                <a:latin typeface="Raleway"/>
                <a:cs typeface="Raleway"/>
              </a:rPr>
              <a:t>appellantur</a:t>
            </a:r>
            <a:r>
              <a:rPr lang="en-US" sz="1400" dirty="0">
                <a:latin typeface="Raleway"/>
                <a:cs typeface="Raleway"/>
              </a:rPr>
              <a:t> </a:t>
            </a:r>
            <a:r>
              <a:rPr lang="en-US" sz="1400" dirty="0" err="1">
                <a:latin typeface="Raleway"/>
                <a:cs typeface="Raleway"/>
              </a:rPr>
              <a:t>nec</a:t>
            </a:r>
            <a:r>
              <a:rPr lang="en-US" sz="1400" dirty="0">
                <a:latin typeface="Raleway"/>
                <a:cs typeface="Raleway"/>
              </a:rPr>
              <a:t>. </a:t>
            </a:r>
            <a:r>
              <a:rPr lang="en-US" sz="1400" dirty="0" err="1">
                <a:latin typeface="Raleway"/>
                <a:cs typeface="Raleway"/>
              </a:rPr>
              <a:t>Eu</a:t>
            </a:r>
            <a:r>
              <a:rPr lang="en-US" sz="1400" dirty="0">
                <a:latin typeface="Raleway"/>
                <a:cs typeface="Raleway"/>
              </a:rPr>
              <a:t> </a:t>
            </a:r>
            <a:r>
              <a:rPr lang="en-US" sz="1400" dirty="0" err="1">
                <a:latin typeface="Raleway"/>
                <a:cs typeface="Raleway"/>
              </a:rPr>
              <a:t>mel</a:t>
            </a:r>
            <a:r>
              <a:rPr lang="en-US" sz="1400" dirty="0">
                <a:latin typeface="Raleway"/>
                <a:cs typeface="Raleway"/>
              </a:rPr>
              <a:t> </a:t>
            </a:r>
            <a:r>
              <a:rPr lang="en-US" sz="1400" dirty="0" err="1">
                <a:latin typeface="Raleway"/>
                <a:cs typeface="Raleway"/>
              </a:rPr>
              <a:t>aliquid</a:t>
            </a:r>
            <a:r>
              <a:rPr lang="en-US" sz="1400" dirty="0">
                <a:latin typeface="Raleway"/>
                <a:cs typeface="Raleway"/>
              </a:rPr>
              <a:t> </a:t>
            </a:r>
            <a:r>
              <a:rPr lang="en-US" sz="1400" dirty="0" err="1">
                <a:latin typeface="Raleway"/>
                <a:cs typeface="Raleway"/>
              </a:rPr>
              <a:t>appareat</a:t>
            </a:r>
            <a:r>
              <a:rPr lang="en-US" sz="1400" dirty="0">
                <a:latin typeface="Raleway"/>
                <a:cs typeface="Raleway"/>
              </a:rPr>
              <a:t> </a:t>
            </a:r>
            <a:r>
              <a:rPr lang="en-US" sz="1400" dirty="0" err="1">
                <a:latin typeface="Raleway"/>
                <a:cs typeface="Raleway"/>
              </a:rPr>
              <a:t>abhorreant</a:t>
            </a:r>
            <a:r>
              <a:rPr lang="en-US" sz="1400" dirty="0">
                <a:latin typeface="Raleway"/>
                <a:cs typeface="Raleway"/>
              </a:rPr>
              <a:t>, ne </a:t>
            </a:r>
            <a:r>
              <a:rPr lang="en-US" sz="1400" dirty="0" err="1">
                <a:latin typeface="Raleway"/>
                <a:cs typeface="Raleway"/>
              </a:rPr>
              <a:t>vero</a:t>
            </a:r>
            <a:r>
              <a:rPr lang="en-US" sz="1400" dirty="0">
                <a:latin typeface="Raleway"/>
                <a:cs typeface="Raleway"/>
              </a:rPr>
              <a:t> </a:t>
            </a:r>
            <a:r>
              <a:rPr lang="en-US" sz="1400" dirty="0" err="1">
                <a:latin typeface="Raleway"/>
                <a:cs typeface="Raleway"/>
              </a:rPr>
              <a:t>quaeque</a:t>
            </a:r>
            <a:r>
              <a:rPr lang="en-US" sz="1400" dirty="0">
                <a:latin typeface="Raleway"/>
                <a:cs typeface="Raleway"/>
              </a:rPr>
              <a:t> </a:t>
            </a:r>
            <a:r>
              <a:rPr lang="en-US" sz="1400" dirty="0" err="1">
                <a:latin typeface="Raleway"/>
                <a:cs typeface="Raleway"/>
              </a:rPr>
              <a:t>assueverit</a:t>
            </a:r>
            <a:r>
              <a:rPr lang="en-US" sz="1400" dirty="0">
                <a:latin typeface="Raleway"/>
                <a:cs typeface="Raleway"/>
              </a:rPr>
              <a:t> sea, </a:t>
            </a:r>
            <a:r>
              <a:rPr lang="en-US" sz="1400" dirty="0" err="1">
                <a:latin typeface="Raleway"/>
                <a:cs typeface="Raleway"/>
              </a:rPr>
              <a:t>ius</a:t>
            </a:r>
            <a:r>
              <a:rPr lang="en-US" sz="1400" dirty="0">
                <a:latin typeface="Raleway"/>
                <a:cs typeface="Raleway"/>
              </a:rPr>
              <a:t> </a:t>
            </a:r>
            <a:r>
              <a:rPr lang="en-US" sz="1400" dirty="0" err="1">
                <a:latin typeface="Raleway"/>
                <a:cs typeface="Raleway"/>
              </a:rPr>
              <a:t>justo</a:t>
            </a:r>
            <a:r>
              <a:rPr lang="en-US" sz="1400" dirty="0">
                <a:latin typeface="Raleway"/>
                <a:cs typeface="Raleway"/>
              </a:rPr>
              <a:t> </a:t>
            </a:r>
            <a:r>
              <a:rPr lang="en-US" sz="1400" dirty="0" err="1">
                <a:latin typeface="Raleway"/>
                <a:cs typeface="Raleway"/>
              </a:rPr>
              <a:t>illum</a:t>
            </a:r>
            <a:r>
              <a:rPr lang="en-US" sz="1400" dirty="0">
                <a:latin typeface="Raleway"/>
                <a:cs typeface="Raleway"/>
              </a:rPr>
              <a:t> </a:t>
            </a:r>
            <a:r>
              <a:rPr lang="en-US" sz="1400" dirty="0" err="1">
                <a:latin typeface="Raleway"/>
                <a:cs typeface="Raleway"/>
              </a:rPr>
              <a:t>voluptatibus</a:t>
            </a:r>
            <a:r>
              <a:rPr lang="en-US" sz="1400" dirty="0">
                <a:latin typeface="Raleway"/>
                <a:cs typeface="Raleway"/>
              </a:rPr>
              <a:t> </a:t>
            </a:r>
            <a:r>
              <a:rPr lang="en-US" sz="1400" dirty="0" err="1">
                <a:latin typeface="Raleway"/>
                <a:cs typeface="Raleway"/>
              </a:rPr>
              <a:t>eu</a:t>
            </a:r>
            <a:r>
              <a:rPr lang="en-US" sz="1400" dirty="0">
                <a:latin typeface="Raleway"/>
                <a:cs typeface="Raleway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80414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BiS-logo-2-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427" y="-106431"/>
            <a:ext cx="2711502" cy="27161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9F93F2-D49F-4F4C-B946-F48878A736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8124" y="1859280"/>
            <a:ext cx="6523555" cy="435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0951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124</Words>
  <Application>Microsoft Office PowerPoint</Application>
  <PresentationFormat>A4 Paper (210x297 mm)</PresentationFormat>
  <Paragraphs>8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Raleway</vt:lpstr>
      <vt:lpstr>Office Theme</vt:lpstr>
      <vt:lpstr>PowerPoint Presentation</vt:lpstr>
      <vt:lpstr>PowerPoint Presentation</vt:lpstr>
      <vt:lpstr>PowerPoint Presentation</vt:lpstr>
    </vt:vector>
  </TitlesOfParts>
  <Company>SYHA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Levesley</dc:creator>
  <cp:lastModifiedBy>Hannah Thornton</cp:lastModifiedBy>
  <cp:revision>13</cp:revision>
  <dcterms:created xsi:type="dcterms:W3CDTF">2015-08-26T12:43:32Z</dcterms:created>
  <dcterms:modified xsi:type="dcterms:W3CDTF">2019-09-11T09:35:58Z</dcterms:modified>
</cp:coreProperties>
</file>