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95" r:id="rId3"/>
    <p:sldId id="276" r:id="rId4"/>
    <p:sldId id="307" r:id="rId5"/>
    <p:sldId id="296" r:id="rId6"/>
    <p:sldId id="297" r:id="rId7"/>
    <p:sldId id="303" r:id="rId8"/>
    <p:sldId id="309" r:id="rId9"/>
    <p:sldId id="302" r:id="rId10"/>
    <p:sldId id="301" r:id="rId11"/>
    <p:sldId id="300" r:id="rId12"/>
    <p:sldId id="299" r:id="rId13"/>
    <p:sldId id="310" r:id="rId14"/>
    <p:sldId id="305" r:id="rId15"/>
    <p:sldId id="31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3" autoAdjust="0"/>
    <p:restoredTop sz="61957" autoAdjust="0"/>
  </p:normalViewPr>
  <p:slideViewPr>
    <p:cSldViewPr>
      <p:cViewPr varScale="1">
        <p:scale>
          <a:sx n="41" d="100"/>
          <a:sy n="41" d="100"/>
        </p:scale>
        <p:origin x="13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1FB82-C967-4E47-88F3-6636CE40949A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1F6D7-56E4-4E90-81B6-5E058F324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7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E81A-085F-4043-AD15-BFD64021A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7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49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95263"/>
            <a:ext cx="5286375" cy="2974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3854" y="3478066"/>
            <a:ext cx="5852717" cy="5170528"/>
          </a:xfrm>
        </p:spPr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3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36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70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6A08EA-DE64-4615-A583-B280FE4D9657}" type="slidenum">
              <a:rPr lang="en-GB" altLang="en-US" sz="1200" smtClean="0">
                <a:latin typeface="TUOS Stephenson" pitchFamily="-8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sz="1200">
              <a:latin typeface="TUOS Stephenso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5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5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1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1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0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0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F6D7-56E4-4E90-81B6-5E058F324E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9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8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0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7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2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2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0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1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0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7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2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65FC-07F0-4ABC-A1E6-B04DFD9F229C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48CD-9615-469A-8F39-0A77BBAA8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s.hinchliff@sheffield.ac.uk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hyperlink" Target="mailto:s.ejegi-memeh@sheffield.ac.uk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arron\Pictures\2.work-related\tuoslogo_cmyk_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68709"/>
            <a:ext cx="256437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9065" y="155679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 Intimate relationships and sexual health in the over 50s </a:t>
            </a:r>
            <a:endParaRPr lang="en-GB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6192073" y="434195"/>
            <a:ext cx="5297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>
                <a:solidFill>
                  <a:schemeClr val="tx2"/>
                </a:solidFill>
              </a:rPr>
              <a:t>Dr Sharron Hinchliff and Stephanie </a:t>
            </a:r>
            <a:r>
              <a:rPr lang="en-GB" sz="2000" b="1" i="1" dirty="0" err="1">
                <a:solidFill>
                  <a:schemeClr val="tx2"/>
                </a:solidFill>
              </a:rPr>
              <a:t>Ejegi-Memeh</a:t>
            </a:r>
            <a:endParaRPr lang="en-GB" sz="2000" b="1" i="1" dirty="0">
              <a:solidFill>
                <a:schemeClr val="tx2"/>
              </a:solidFill>
            </a:endParaRPr>
          </a:p>
          <a:p>
            <a:pPr algn="r"/>
            <a:r>
              <a:rPr lang="en-GB" sz="2000" i="1" dirty="0"/>
              <a:t>School of Nursing &amp; Midwifery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95563B-1D4B-4101-BF6C-099FAC47683E}"/>
              </a:ext>
            </a:extLst>
          </p:cNvPr>
          <p:cNvGrpSpPr/>
          <p:nvPr/>
        </p:nvGrpSpPr>
        <p:grpSpPr>
          <a:xfrm>
            <a:off x="335360" y="3284984"/>
            <a:ext cx="11521280" cy="3316259"/>
            <a:chOff x="1482442" y="4148914"/>
            <a:chExt cx="10191538" cy="27465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1880"/>
            <a:stretch/>
          </p:blipFill>
          <p:spPr>
            <a:xfrm>
              <a:off x="1482442" y="4167667"/>
              <a:ext cx="2309303" cy="272783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44" b="8043"/>
            <a:stretch/>
          </p:blipFill>
          <p:spPr>
            <a:xfrm>
              <a:off x="3791744" y="4148914"/>
              <a:ext cx="2108250" cy="2727830"/>
            </a:xfrm>
            <a:prstGeom prst="rect">
              <a:avLst/>
            </a:prstGeom>
          </p:spPr>
        </p:pic>
        <p:pic>
          <p:nvPicPr>
            <p:cNvPr id="11" name="Content Placeholder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8" t="4251" r="23731" b="19393"/>
            <a:stretch/>
          </p:blipFill>
          <p:spPr>
            <a:xfrm>
              <a:off x="5899995" y="4158290"/>
              <a:ext cx="3336879" cy="2727831"/>
            </a:xfrm>
            <a:prstGeom prst="rect">
              <a:avLst/>
            </a:prstGeom>
          </p:spPr>
        </p:pic>
        <p:pic>
          <p:nvPicPr>
            <p:cNvPr id="8" name="Picture 6" descr="Image result for holding hand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7"/>
            <a:stretch/>
          </p:blipFill>
          <p:spPr bwMode="auto">
            <a:xfrm>
              <a:off x="9006070" y="4148915"/>
              <a:ext cx="2667910" cy="2690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3. Older adults don’t talk about sex - to anyone!</a:t>
            </a:r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30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4. Older men desire sex but older women don't</a:t>
            </a:r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7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5. Older adults don't get sexually transmitted infections</a:t>
            </a:r>
            <a:r>
              <a:rPr lang="en-US" dirty="0"/>
              <a:t> </a:t>
            </a:r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2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 of Love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0701" y="1422235"/>
            <a:ext cx="4230597" cy="47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/ booklets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497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would an age friendly / sexual rights friendly community look like?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we were to make our </a:t>
            </a:r>
            <a:r>
              <a:rPr lang="en-US" dirty="0">
                <a:solidFill>
                  <a:srgbClr val="0070C0"/>
                </a:solidFill>
              </a:rPr>
              <a:t>communities</a:t>
            </a:r>
            <a:r>
              <a:rPr lang="en-US" dirty="0"/>
              <a:t> more age friendly / sexual rights friendly, what would we need to do?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76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75520" y="2986089"/>
            <a:ext cx="10153127" cy="3539255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endParaRPr lang="en-GB" altLang="en-US" sz="900" b="1" dirty="0"/>
          </a:p>
          <a:p>
            <a:pPr algn="ctr">
              <a:buFontTx/>
              <a:buNone/>
            </a:pPr>
            <a:r>
              <a:rPr lang="en-GB" altLang="en-US" sz="4800" b="1" dirty="0"/>
              <a:t>Thank you</a:t>
            </a:r>
          </a:p>
          <a:p>
            <a:pPr algn="ctr">
              <a:buFontTx/>
              <a:buNone/>
            </a:pPr>
            <a:endParaRPr lang="en-GB" altLang="en-US" sz="3300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hlinkClick r:id="rId3"/>
              </a:rPr>
              <a:t>s.hinchliff@sheffield.ac.uk</a:t>
            </a:r>
            <a:r>
              <a:rPr lang="en-GB" altLang="en-US" dirty="0"/>
              <a:t> / </a:t>
            </a:r>
            <a:r>
              <a:rPr lang="en-GB" altLang="en-US" dirty="0">
                <a:hlinkClick r:id="rId4"/>
              </a:rPr>
              <a:t>s.ejegi-memeh@sheffield.ac.uk</a:t>
            </a:r>
            <a:endParaRPr lang="en-GB" altLang="en-US" dirty="0"/>
          </a:p>
          <a:p>
            <a:pPr>
              <a:buFontTx/>
              <a:buNone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GB" dirty="0"/>
              <a:t>@</a:t>
            </a:r>
            <a:r>
              <a:rPr lang="en-GB" dirty="0" err="1"/>
              <a:t>DrSharronH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sharronhinchliff.com</a:t>
            </a:r>
          </a:p>
          <a:p>
            <a:pPr>
              <a:buFontTx/>
              <a:buNone/>
            </a:pPr>
            <a:endParaRPr lang="en-GB" altLang="en-US" sz="1500" dirty="0"/>
          </a:p>
          <a:p>
            <a:endParaRPr lang="en-GB" altLang="en-US" sz="15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D2CCF3-3D0E-4B7B-ABBD-4AC1BB5DBA7E}"/>
              </a:ext>
            </a:extLst>
          </p:cNvPr>
          <p:cNvGrpSpPr/>
          <p:nvPr/>
        </p:nvGrpSpPr>
        <p:grpSpPr>
          <a:xfrm>
            <a:off x="658430" y="431333"/>
            <a:ext cx="10838169" cy="2296132"/>
            <a:chOff x="1524001" y="816380"/>
            <a:chExt cx="9143999" cy="1640435"/>
          </a:xfrm>
        </p:grpSpPr>
        <p:pic>
          <p:nvPicPr>
            <p:cNvPr id="28681" name="Picture 3" descr="C:\Users\Sharron\Pictures\work-related\old people thumbs u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84" y="821694"/>
              <a:ext cx="2547185" cy="163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1" descr="C:\Users\Sharron\Pictures\work-related\old woman smokin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837014"/>
              <a:ext cx="1810549" cy="161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3" descr="C:\Users\Sharron\Pictures\work-related\older ma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902" y="863206"/>
              <a:ext cx="2052872" cy="159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2" descr="C:\Users\Sharron\Pictures\work-related\old woman thailand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/>
            <a:stretch/>
          </p:blipFill>
          <p:spPr bwMode="auto">
            <a:xfrm>
              <a:off x="6769770" y="816380"/>
              <a:ext cx="1825345" cy="163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4" descr="C:\Users\Sharron\Pictures\work-related\older man peace sign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7"/>
            <a:stretch/>
          </p:blipFill>
          <p:spPr bwMode="auto">
            <a:xfrm>
              <a:off x="8595114" y="834334"/>
              <a:ext cx="2072886" cy="161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2" descr="Image result for email envelope symbol"/>
          <p:cNvSpPr>
            <a:spLocks noChangeAspect="1" noChangeArrowheads="1"/>
          </p:cNvSpPr>
          <p:nvPr/>
        </p:nvSpPr>
        <p:spPr bwMode="auto">
          <a:xfrm>
            <a:off x="2754511" y="748906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" name="AutoShape 4" descr="Image result for email envelope symbol"/>
          <p:cNvSpPr>
            <a:spLocks noChangeAspect="1" noChangeArrowheads="1"/>
          </p:cNvSpPr>
          <p:nvPr/>
        </p:nvSpPr>
        <p:spPr bwMode="auto">
          <a:xfrm>
            <a:off x="2840236" y="863208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2" name="Picture 2" descr="Image result for email image icon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0" y="3812962"/>
            <a:ext cx="863772" cy="9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Sharron\AppData\Local\Microsoft\Windows\Temporary Internet Files\Content.IE5\Q1MOE0X1\Twitter_bird_logo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9" y="4917015"/>
            <a:ext cx="684014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icon for website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0" y="5845763"/>
            <a:ext cx="532115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42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792" y="274638"/>
            <a:ext cx="5987008" cy="922114"/>
          </a:xfrm>
        </p:spPr>
        <p:txBody>
          <a:bodyPr/>
          <a:lstStyle/>
          <a:p>
            <a:r>
              <a:rPr lang="en-GB" dirty="0"/>
              <a:t>Programme of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600203"/>
            <a:ext cx="11449272" cy="4565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Since 2001 exploring: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Older age, gender, sexual health and sexual well-being </a:t>
            </a:r>
          </a:p>
          <a:p>
            <a:pPr marL="36576" indent="0">
              <a:buNone/>
            </a:pPr>
            <a:endParaRPr lang="en-GB" dirty="0"/>
          </a:p>
          <a:p>
            <a:r>
              <a:rPr lang="en-GB" dirty="0"/>
              <a:t>Numerous projects and publications </a:t>
            </a:r>
          </a:p>
          <a:p>
            <a:endParaRPr lang="en-GB" dirty="0"/>
          </a:p>
          <a:p>
            <a:r>
              <a:rPr lang="en-GB" dirty="0"/>
              <a:t>Underpinned by sexual rights approach</a:t>
            </a:r>
          </a:p>
          <a:p>
            <a:endParaRPr lang="en-GB" dirty="0"/>
          </a:p>
        </p:txBody>
      </p:sp>
      <p:pic>
        <p:nvPicPr>
          <p:cNvPr id="4" name="Picture 2" descr="C:\Users\Sharron\Pictures\2.work-related\tuoslogo_cmyk_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17750"/>
            <a:ext cx="256437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9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476675"/>
            <a:ext cx="11017224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Right to equality and non-discrimination </a:t>
            </a:r>
          </a:p>
          <a:p>
            <a:pPr marL="0" indent="0" algn="ctr">
              <a:buNone/>
            </a:pPr>
            <a:r>
              <a:rPr lang="en-GB" dirty="0"/>
              <a:t>Free from discrimination and prejudice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b="1" dirty="0">
                <a:solidFill>
                  <a:schemeClr val="tx2"/>
                </a:solidFill>
              </a:rPr>
              <a:t>So we can obtain the highest standard of sexual health </a:t>
            </a:r>
          </a:p>
          <a:p>
            <a:endParaRPr lang="en-GB" dirty="0"/>
          </a:p>
        </p:txBody>
      </p:sp>
      <p:pic>
        <p:nvPicPr>
          <p:cNvPr id="4" name="Picture 2" descr="C:\Users\Sharron\Pictures\2.work-related\old woman and 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1" y="2924944"/>
            <a:ext cx="7581917" cy="35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8229600" cy="173471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9169" y="720551"/>
            <a:ext cx="42861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AGEISM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9807" y="3678011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Absent from sexual health campaigns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4314" y="455971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 receiving appropriate sexual health care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01976" y="2214221"/>
            <a:ext cx="0" cy="146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07436" y="2214222"/>
            <a:ext cx="9707" cy="229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6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7688" y="1661719"/>
            <a:ext cx="5998468" cy="49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talk about sex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9213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What do we already know about intimate relationships </a:t>
            </a:r>
          </a:p>
          <a:p>
            <a:pPr marL="0" indent="0" algn="ctr">
              <a:buNone/>
            </a:pPr>
            <a:r>
              <a:rPr lang="en-GB" sz="3600" dirty="0"/>
              <a:t>and sexual health in the over 50s?</a:t>
            </a:r>
          </a:p>
        </p:txBody>
      </p:sp>
    </p:spTree>
    <p:extLst>
      <p:ext uri="{BB962C8B-B14F-4D97-AF65-F5344CB8AC3E}">
        <p14:creationId xmlns:p14="http://schemas.microsoft.com/office/powerpoint/2010/main" val="128110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Most older adults are not sexually active</a:t>
            </a:r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57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National Survey of Sexual Attitudes &amp; Behaviours (NATSAL) 2012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74248"/>
              </p:ext>
            </p:extLst>
          </p:nvPr>
        </p:nvGraphicFramePr>
        <p:xfrm>
          <a:off x="1199456" y="1556793"/>
          <a:ext cx="9649073" cy="2526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5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Past 4 weeks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Past year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Lifetime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Vaginal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Masturbation with 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Oral sex with 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Anal sex with women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Sex with 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591">
                <a:tc>
                  <a:txBody>
                    <a:bodyPr/>
                    <a:lstStyle/>
                    <a:p>
                      <a:r>
                        <a:rPr lang="en-GB" dirty="0"/>
                        <a:t>Men aged 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42835"/>
              </p:ext>
            </p:extLst>
          </p:nvPr>
        </p:nvGraphicFramePr>
        <p:xfrm>
          <a:off x="1199456" y="3790370"/>
          <a:ext cx="9649073" cy="25189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97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Past 4 weeks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Past year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Lifetime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Vaginal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Masturbation with 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Oral sex with 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Anal sex with man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Sex with woman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591">
                <a:tc>
                  <a:txBody>
                    <a:bodyPr/>
                    <a:lstStyle/>
                    <a:p>
                      <a:r>
                        <a:rPr lang="en-GB" dirty="0"/>
                        <a:t>Women aged 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1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2. All older adults have sexual problems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7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8568</TotalTime>
  <Words>293</Words>
  <Application>Microsoft Office PowerPoint</Application>
  <PresentationFormat>Widescreen</PresentationFormat>
  <Paragraphs>97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TUOS Stephenson</vt:lpstr>
      <vt:lpstr>Office Theme</vt:lpstr>
      <vt:lpstr>PowerPoint Presentation</vt:lpstr>
      <vt:lpstr>Programme of work </vt:lpstr>
      <vt:lpstr>PowerPoint Presentation</vt:lpstr>
      <vt:lpstr>PowerPoint Presentation</vt:lpstr>
      <vt:lpstr>You!</vt:lpstr>
      <vt:lpstr>Let’s talk about sex</vt:lpstr>
      <vt:lpstr>True or False?</vt:lpstr>
      <vt:lpstr>National Survey of Sexual Attitudes &amp; Behaviours (NATSAL) 2012</vt:lpstr>
      <vt:lpstr>True or False?</vt:lpstr>
      <vt:lpstr>True or False?</vt:lpstr>
      <vt:lpstr>True or False?</vt:lpstr>
      <vt:lpstr>True or False?</vt:lpstr>
      <vt:lpstr>Age of Love </vt:lpstr>
      <vt:lpstr>Areas / booklets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</dc:creator>
  <cp:lastModifiedBy>Rose Padmore</cp:lastModifiedBy>
  <cp:revision>251</cp:revision>
  <cp:lastPrinted>2019-07-08T13:26:11Z</cp:lastPrinted>
  <dcterms:created xsi:type="dcterms:W3CDTF">2018-02-26T08:07:34Z</dcterms:created>
  <dcterms:modified xsi:type="dcterms:W3CDTF">2019-07-09T06:44:52Z</dcterms:modified>
</cp:coreProperties>
</file>