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330" r:id="rId4"/>
    <p:sldId id="33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47B4-75F7-4FDD-BE80-83AE9983E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F7329-DF26-47B1-A088-078F43822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CA564-3A62-4373-B9AD-11E002C3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476E-4FE8-4CE8-B762-4F13F229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8DC11-B551-4973-8D24-C7ACF1B7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0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63A1-EF2A-4A3F-93CC-D0B71BA7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06616-566B-4905-962A-7D73E5A99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D6C9F-D0C1-451D-8B7D-2E426246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B2761-87F8-4C14-AA49-92F0160B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435DE-15F0-4F2B-8A0F-71037D30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74176-DBA8-4CAD-A3B5-5D15936D5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8D201-E0DF-4E38-B9A6-726DB834C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D28E4-AEB5-430A-8AEE-F8C67E1E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8861D-8F40-4A15-8896-C9D36ACD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D018-D4CD-4639-B987-CE9E20A4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5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BE86-C9DA-498E-AF23-68F3707C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96F3B-6793-434B-AFE6-E787B5434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9AFD-E33C-4C0E-8A87-BB1120FC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601AD-263E-498B-9DBE-1518F5C5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B31F8-B940-4F07-9F94-35FB4109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77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D545-D761-4FC8-8453-E9144A21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48E7D-EA49-4017-A846-76881A58B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503CF-4763-47E2-B644-099C6081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D9C7B-0C10-45A0-A849-7151D4F1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225FE-A96D-4A75-A338-CCEA103E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3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26F1-9388-4F83-913A-5D18A91E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078D-7A47-4583-8196-E70A2918E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65F25-C092-4550-897D-C4D5035BB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3FC86-8DB0-4514-9DEF-08198D67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0EDFB-9FB0-400D-9E3E-19EC7B3E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8A74A-2426-44FB-BE20-75FC3815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6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480E-9251-47DE-A131-473732B1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F740C-D06A-435D-BEEA-5C4E20116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42054-E529-4DF3-BF13-EE2A30A49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41B69-28A9-43BD-8AA5-243AC6C37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7AE33-B82E-43F7-8BBB-F9DC5B744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D53A0-4AC9-4356-890F-163E83FE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A6F6C-7E64-4F51-A6F6-8748BC76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B2B24-EF97-41EC-8E58-4930198A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2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654F-8BF6-4433-A23E-8B9630DA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D5857-C44C-4735-B18B-FF413D5B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FC384-652F-4DB4-99CF-82919881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29F43-C26F-4D0C-BC23-98A500B1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0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4DB3F-0F82-4477-869F-EC078127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3C3CF-99C4-4730-8F5A-31A131A6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66A94-3E40-41C8-BF0A-93CE2B25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1A52-1073-4EC1-81C8-637EC81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EB0FA-67C6-4CC9-A81C-DA2B16582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E8441-4E1E-4324-A928-2915A3F16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9FCAC-0C0F-4B43-8E52-373966C4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21B7D-48DA-4D90-803D-9CBCFC09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5F0D2-5192-42DC-8A5C-2AD6EFFA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8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4398-A6A8-42A2-AFB0-C60FC775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0137B-C4F1-45B4-96E3-B884A8FE3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875A8-56E5-478C-BAC5-95670C22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FAC47-7738-4C6C-A1B5-E4CDF9F1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E94A8-6E1D-4007-8F69-77300D80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0416B-62C1-42DB-86B3-63D1BFFB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4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7E0A6-B630-48BD-8625-10FD5E31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76942-33CA-4E2A-AD56-189604B75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50754-6B95-49A1-97A3-7BC43C9A2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4FB3-3E65-4C1D-A846-007088685A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33A15-A9DB-4D65-BBF5-F29BF0D9B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65B67-6527-4083-B961-115A0BF8B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752EE-6603-4013-84D2-FE4B6C196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3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E6CC77-0ADA-48EB-A9D9-F8A2D9B11F1D}"/>
              </a:ext>
            </a:extLst>
          </p:cNvPr>
          <p:cNvSpPr/>
          <p:nvPr/>
        </p:nvSpPr>
        <p:spPr>
          <a:xfrm>
            <a:off x="0" y="5897880"/>
            <a:ext cx="12192000" cy="792480"/>
          </a:xfrm>
          <a:prstGeom prst="rect">
            <a:avLst/>
          </a:prstGeom>
          <a:solidFill>
            <a:srgbClr val="D9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13482-6598-41BA-ACE8-9A3F8AC5B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640" y="3314409"/>
            <a:ext cx="1953360" cy="25513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C3560B-EABE-46CA-9012-5951B348C554}"/>
              </a:ext>
            </a:extLst>
          </p:cNvPr>
          <p:cNvGrpSpPr/>
          <p:nvPr/>
        </p:nvGrpSpPr>
        <p:grpSpPr>
          <a:xfrm>
            <a:off x="8924920" y="5964754"/>
            <a:ext cx="2886080" cy="704099"/>
            <a:chOff x="909232" y="5560231"/>
            <a:chExt cx="2886080" cy="7040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259B5D-9395-4EED-A381-030B5EB9E41C}"/>
                </a:ext>
              </a:extLst>
            </p:cNvPr>
            <p:cNvSpPr txBox="1"/>
            <p:nvPr/>
          </p:nvSpPr>
          <p:spPr>
            <a:xfrm>
              <a:off x="909232" y="5560231"/>
              <a:ext cx="2886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400" dirty="0">
                  <a:solidFill>
                    <a:schemeClr val="bg1"/>
                  </a:solidFill>
                  <a:latin typeface="Archer Bold" pitchFamily="50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Sheffield City Hall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EE263D-EB91-4FA2-9C8B-A9DDD77D8E8A}"/>
                </a:ext>
              </a:extLst>
            </p:cNvPr>
            <p:cNvSpPr txBox="1"/>
            <p:nvPr/>
          </p:nvSpPr>
          <p:spPr>
            <a:xfrm>
              <a:off x="1783624" y="5864220"/>
              <a:ext cx="2011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>
                  <a:solidFill>
                    <a:schemeClr val="bg1"/>
                  </a:solidFill>
                  <a:latin typeface="Archer Book" panose="02000000000000000000" pitchFamily="50" charset="0"/>
                  <a:cs typeface="Abhaya Libre ExtraBold" panose="02000803000000000000" pitchFamily="2" charset="0"/>
                </a:rPr>
                <a:t>9 - 10 July 2019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4E5D19-FD57-4B03-ACF3-FC94B60C8B64}"/>
              </a:ext>
            </a:extLst>
          </p:cNvPr>
          <p:cNvSpPr txBox="1"/>
          <p:nvPr/>
        </p:nvSpPr>
        <p:spPr>
          <a:xfrm>
            <a:off x="731837" y="852258"/>
            <a:ext cx="9783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A8C70"/>
                </a:solidFill>
                <a:latin typeface="Archer Bold" pitchFamily="50" charset="0"/>
              </a:rPr>
              <a:t>GUEST SPEAKER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B6891-8A0E-4563-9899-47480033FDA2}"/>
              </a:ext>
            </a:extLst>
          </p:cNvPr>
          <p:cNvSpPr txBox="1"/>
          <p:nvPr/>
        </p:nvSpPr>
        <p:spPr>
          <a:xfrm>
            <a:off x="731838" y="2175781"/>
            <a:ext cx="5654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07D9E"/>
                </a:solidFill>
                <a:latin typeface="Archer Bold" pitchFamily="50" charset="0"/>
              </a:rPr>
              <a:t>Sophy Proctor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E3805-DDD8-4020-8A92-2F30A0217CBE}"/>
              </a:ext>
            </a:extLst>
          </p:cNvPr>
          <p:cNvSpPr txBox="1"/>
          <p:nvPr/>
        </p:nvSpPr>
        <p:spPr>
          <a:xfrm>
            <a:off x="731837" y="6022066"/>
            <a:ext cx="28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cher Bold" pitchFamily="50" charset="0"/>
              </a:rPr>
              <a:t>#</a:t>
            </a:r>
            <a:r>
              <a:rPr lang="en-GB" sz="2800" dirty="0" err="1">
                <a:solidFill>
                  <a:schemeClr val="bg1"/>
                </a:solidFill>
                <a:latin typeface="Archer Bold" pitchFamily="50" charset="0"/>
              </a:rPr>
              <a:t>ABCelebration</a:t>
            </a:r>
            <a:endParaRPr lang="en-GB" sz="2800" dirty="0">
              <a:solidFill>
                <a:schemeClr val="bg1"/>
              </a:solidFill>
              <a:latin typeface="Archer Bold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6E928-189D-482C-8C01-8E1D8F052540}"/>
              </a:ext>
            </a:extLst>
          </p:cNvPr>
          <p:cNvSpPr txBox="1"/>
          <p:nvPr/>
        </p:nvSpPr>
        <p:spPr>
          <a:xfrm>
            <a:off x="731837" y="3189065"/>
            <a:ext cx="7939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D9E"/>
                </a:solidFill>
                <a:latin typeface="Archer Book" panose="02000000000000000000" pitchFamily="50" charset="0"/>
              </a:rPr>
              <a:t>Head of Funding (Ageing Better)</a:t>
            </a:r>
          </a:p>
          <a:p>
            <a:r>
              <a:rPr lang="en-GB" sz="3200" dirty="0">
                <a:solidFill>
                  <a:srgbClr val="007D9E"/>
                </a:solidFill>
                <a:latin typeface="Archer Book" panose="02000000000000000000" pitchFamily="50" charset="0"/>
              </a:rPr>
              <a:t>The National Lottery Community Fund</a:t>
            </a:r>
          </a:p>
        </p:txBody>
      </p:sp>
    </p:spTree>
    <p:extLst>
      <p:ext uri="{BB962C8B-B14F-4D97-AF65-F5344CB8AC3E}">
        <p14:creationId xmlns:p14="http://schemas.microsoft.com/office/powerpoint/2010/main" val="25188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6B76-CB63-43D8-9CB8-CFA13D3D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E5107F"/>
                </a:solidFill>
                <a:latin typeface="Foundry Sterling OT2 ExtraBold" panose="02000900040000020004" pitchFamily="50" charset="0"/>
              </a:rPr>
              <a:t>Reach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1BD305-FF35-4CA3-8EE7-2D602708B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000" y="1204119"/>
            <a:ext cx="9792000" cy="4896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58CA0C3-02F3-4472-B55F-FC5838952E52}"/>
              </a:ext>
            </a:extLst>
          </p:cNvPr>
          <p:cNvSpPr txBox="1">
            <a:spLocks/>
          </p:cNvSpPr>
          <p:nvPr/>
        </p:nvSpPr>
        <p:spPr>
          <a:xfrm>
            <a:off x="731838" y="6421120"/>
            <a:ext cx="2946400" cy="30146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D93D8F"/>
                </a:solidFill>
              </a:rPr>
              <a:t>Ageing Better Legacy and Learning</a:t>
            </a:r>
          </a:p>
        </p:txBody>
      </p:sp>
    </p:spTree>
    <p:extLst>
      <p:ext uri="{BB962C8B-B14F-4D97-AF65-F5344CB8AC3E}">
        <p14:creationId xmlns:p14="http://schemas.microsoft.com/office/powerpoint/2010/main" val="38373164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6B76-CB63-43D8-9CB8-CFA13D3D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4000" b="1" kern="0" dirty="0">
                <a:solidFill>
                  <a:srgbClr val="E6007E"/>
                </a:solidFill>
                <a:latin typeface="Rockwell" panose="02060603020205020403" pitchFamily="18" charset="77"/>
                <a:ea typeface="+mn-ea"/>
                <a:cs typeface="+mn-cs"/>
              </a:rPr>
              <a:t>Impact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58CA0C3-02F3-4472-B55F-FC5838952E52}"/>
              </a:ext>
            </a:extLst>
          </p:cNvPr>
          <p:cNvSpPr txBox="1">
            <a:spLocks/>
          </p:cNvSpPr>
          <p:nvPr/>
        </p:nvSpPr>
        <p:spPr>
          <a:xfrm>
            <a:off x="731838" y="6421120"/>
            <a:ext cx="2946400" cy="30146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D93D8F"/>
                </a:solidFill>
              </a:rPr>
              <a:t>Ageing Better Legacy and Learning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E7A76-2A28-4BEB-A898-D75004CD6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37" y="1186488"/>
            <a:ext cx="9906526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323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6B76-CB63-43D8-9CB8-CFA13D3D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4000" b="1" kern="0" dirty="0">
                <a:solidFill>
                  <a:srgbClr val="E6007E"/>
                </a:solidFill>
                <a:latin typeface="Rockwell" panose="02060603020205020403" pitchFamily="18" charset="77"/>
                <a:ea typeface="+mn-ea"/>
                <a:cs typeface="+mn-cs"/>
              </a:rPr>
              <a:t>Learning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58CA0C3-02F3-4472-B55F-FC5838952E52}"/>
              </a:ext>
            </a:extLst>
          </p:cNvPr>
          <p:cNvSpPr txBox="1">
            <a:spLocks/>
          </p:cNvSpPr>
          <p:nvPr/>
        </p:nvSpPr>
        <p:spPr>
          <a:xfrm>
            <a:off x="731838" y="6421120"/>
            <a:ext cx="2946400" cy="30146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D93D8F"/>
                </a:solidFill>
              </a:rPr>
              <a:t>Ageing Better Legacy and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F6410-4C94-4B3C-BFAC-41195EFC6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0" y="1168400"/>
            <a:ext cx="9792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8744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Archer Bold</vt:lpstr>
      <vt:lpstr>Archer Book</vt:lpstr>
      <vt:lpstr>Arial</vt:lpstr>
      <vt:lpstr>Calibri</vt:lpstr>
      <vt:lpstr>Calibri Light</vt:lpstr>
      <vt:lpstr>Foundry Sterling OT2 ExtraBold</vt:lpstr>
      <vt:lpstr>Rockwell</vt:lpstr>
      <vt:lpstr>Office Theme</vt:lpstr>
      <vt:lpstr>PowerPoint Presentation</vt:lpstr>
      <vt:lpstr>Reach</vt:lpstr>
      <vt:lpstr>Impact</vt:lpstr>
      <vt:lpstr>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Penman</dc:creator>
  <cp:lastModifiedBy>Victoria Penman</cp:lastModifiedBy>
  <cp:revision>2</cp:revision>
  <dcterms:created xsi:type="dcterms:W3CDTF">2019-11-07T07:07:52Z</dcterms:created>
  <dcterms:modified xsi:type="dcterms:W3CDTF">2019-11-07T07:09:32Z</dcterms:modified>
</cp:coreProperties>
</file>